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slideMasters/slideMaster22.xml" ContentType="application/vnd.openxmlformats-officedocument.presentationml.slideMaster+xml"/>
  <Override PartName="/ppt/slides/slide22.xml" ContentType="application/vnd.openxmlformats-officedocument.presentationml.slide+xml"/>
  <Override PartName="/ppt/slideMasters/slideMaster23.xml" ContentType="application/vnd.openxmlformats-officedocument.presentationml.slideMaster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notesMasterIdLst>
    <p:notesMasterId r:id="rId25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notesMaster" Target="notesMasters/notesMaster1.xml"/><Relationship Id="rId26" Type="http://schemas.openxmlformats.org/officeDocument/2006/relationships/presProps" Target="presProps.xml"/><Relationship Id="rId27" Type="http://schemas.openxmlformats.org/officeDocument/2006/relationships/viewProps" Target="viewProps.xml"/><Relationship Id="rId28" Type="http://schemas.openxmlformats.org/officeDocument/2006/relationships/theme" Target="theme/theme1.xml"/><Relationship Id="rId29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22-image-1.png>
</file>

<file path=ppt/media/Slide-23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2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2.xml"/>
		</Relationships>
</file>

<file path=ppt/notesSlides/_rels/notesSlide2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3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6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2024-02-01T00:48:54Z</dcterms:created>
  <dcterms:modified xsi:type="dcterms:W3CDTF">2024-02-01T00:48:54Z</dcterms:modified>
</cp:coreProperties>
</file>